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E9E22-24B3-4701-BD08-A176D4317B2C}">
      <dsp:nvSpPr>
        <dsp:cNvPr id="0" name=""/>
        <dsp:cNvSpPr/>
      </dsp:nvSpPr>
      <dsp:spPr>
        <a:xfrm>
          <a:off x="0" y="0"/>
          <a:ext cx="8435280" cy="10003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48833"/>
        <a:ext cx="8337614" cy="902684"/>
      </dsp:txXfrm>
    </dsp:sp>
    <dsp:sp modelId="{6D99D8ED-06F1-4236-BBA0-C377186672CA}">
      <dsp:nvSpPr>
        <dsp:cNvPr id="0" name=""/>
        <dsp:cNvSpPr/>
      </dsp:nvSpPr>
      <dsp:spPr>
        <a:xfrm>
          <a:off x="0" y="1084000"/>
          <a:ext cx="8435280" cy="100035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8833" y="1132833"/>
        <a:ext cx="8337614" cy="902684"/>
      </dsp:txXfrm>
    </dsp:sp>
    <dsp:sp modelId="{90124486-78A2-4D19-882F-F9E6B4FA8832}">
      <dsp:nvSpPr>
        <dsp:cNvPr id="0" name=""/>
        <dsp:cNvSpPr/>
      </dsp:nvSpPr>
      <dsp:spPr>
        <a:xfrm>
          <a:off x="0" y="2168001"/>
          <a:ext cx="8435280" cy="1000350"/>
        </a:xfrm>
        <a:prstGeom prst="roundRect">
          <a:avLst/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sz="1900" b="1" kern="1200" dirty="0">
            <a:latin typeface="Arial" pitchFamily="34" charset="0"/>
            <a:cs typeface="Arial" pitchFamily="34" charset="0"/>
          </a:endParaRPr>
        </a:p>
      </dsp:txBody>
      <dsp:txXfrm>
        <a:off x="48833" y="2216834"/>
        <a:ext cx="8337614" cy="902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256886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11480" y="489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77802"/>
        <a:ext cx="5703078" cy="532758"/>
      </dsp:txXfrm>
    </dsp:sp>
    <dsp:sp modelId="{339E794D-6153-47BC-BF1A-65FD64E78766}">
      <dsp:nvSpPr>
        <dsp:cNvPr id="0" name=""/>
        <dsp:cNvSpPr/>
      </dsp:nvSpPr>
      <dsp:spPr>
        <a:xfrm>
          <a:off x="0" y="12513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8968"/>
              <a:satOff val="-1006"/>
              <a:lumOff val="642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9561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8968"/>
                <a:satOff val="-1006"/>
                <a:lumOff val="64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8968"/>
                <a:satOff val="-1006"/>
                <a:lumOff val="64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8968"/>
                <a:satOff val="-1006"/>
                <a:lumOff val="64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кадровые условия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985002"/>
        <a:ext cx="5703078" cy="532758"/>
      </dsp:txXfrm>
    </dsp:sp>
    <dsp:sp modelId="{04D2C57B-622B-4C5B-8CCA-4660D597A0BA}">
      <dsp:nvSpPr>
        <dsp:cNvPr id="0" name=""/>
        <dsp:cNvSpPr/>
      </dsp:nvSpPr>
      <dsp:spPr>
        <a:xfrm>
          <a:off x="0" y="21585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11480" y="18633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1892202"/>
        <a:ext cx="5703078" cy="532758"/>
      </dsp:txXfrm>
    </dsp:sp>
    <dsp:sp modelId="{8D2482DD-1B0E-4A2B-BD55-FDD87F017E76}">
      <dsp:nvSpPr>
        <dsp:cNvPr id="0" name=""/>
        <dsp:cNvSpPr/>
      </dsp:nvSpPr>
      <dsp:spPr>
        <a:xfrm>
          <a:off x="0" y="30657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26904"/>
              <a:satOff val="-3018"/>
              <a:lumOff val="1926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411480" y="2770581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6904"/>
                <a:satOff val="-3018"/>
                <a:lumOff val="192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6904"/>
                <a:satOff val="-3018"/>
                <a:lumOff val="192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6904"/>
                <a:satOff val="-3018"/>
                <a:lumOff val="192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финансовые условия 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40301" y="2799402"/>
        <a:ext cx="5703078" cy="532758"/>
      </dsp:txXfrm>
    </dsp:sp>
    <dsp:sp modelId="{C809B7E3-D4D2-4CFB-865B-EC8257D90BF1}">
      <dsp:nvSpPr>
        <dsp:cNvPr id="0" name=""/>
        <dsp:cNvSpPr/>
      </dsp:nvSpPr>
      <dsp:spPr>
        <a:xfrm>
          <a:off x="0" y="3866384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357189" y="3565593"/>
          <a:ext cx="5760720" cy="59040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386010" y="3594414"/>
        <a:ext cx="5703078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C4921-FF16-4441-8571-8F7CF3BBAC1F}">
      <dsp:nvSpPr>
        <dsp:cNvPr id="0" name=""/>
        <dsp:cNvSpPr/>
      </dsp:nvSpPr>
      <dsp:spPr>
        <a:xfrm>
          <a:off x="0" y="232918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F8CBD7-F7DD-458F-BE36-C5BC47AE0917}">
      <dsp:nvSpPr>
        <dsp:cNvPr id="0" name=""/>
        <dsp:cNvSpPr/>
      </dsp:nvSpPr>
      <dsp:spPr>
        <a:xfrm>
          <a:off x="409872" y="41038"/>
          <a:ext cx="7816083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28606" y="59772"/>
        <a:ext cx="7778615" cy="346292"/>
      </dsp:txXfrm>
    </dsp:sp>
    <dsp:sp modelId="{5F14F10E-6589-40C0-BC93-896C714F3F00}">
      <dsp:nvSpPr>
        <dsp:cNvPr id="0" name=""/>
        <dsp:cNvSpPr/>
      </dsp:nvSpPr>
      <dsp:spPr>
        <a:xfrm>
          <a:off x="0" y="1073807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B6598D-4476-4C2F-9D95-16C57750E60C}">
      <dsp:nvSpPr>
        <dsp:cNvPr id="0" name=""/>
        <dsp:cNvSpPr/>
      </dsp:nvSpPr>
      <dsp:spPr>
        <a:xfrm>
          <a:off x="360848" y="630718"/>
          <a:ext cx="7861889" cy="63496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91845" y="661715"/>
        <a:ext cx="7799895" cy="572975"/>
      </dsp:txXfrm>
    </dsp:sp>
    <dsp:sp modelId="{74B7864C-7CC7-4ABB-82DF-90FA8F1520C3}">
      <dsp:nvSpPr>
        <dsp:cNvPr id="0" name=""/>
        <dsp:cNvSpPr/>
      </dsp:nvSpPr>
      <dsp:spPr>
        <a:xfrm>
          <a:off x="0" y="1663487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316780-6CD0-447B-9D9D-A96AC3CB565E}">
      <dsp:nvSpPr>
        <dsp:cNvPr id="0" name=""/>
        <dsp:cNvSpPr/>
      </dsp:nvSpPr>
      <dsp:spPr>
        <a:xfrm>
          <a:off x="396210" y="1471607"/>
          <a:ext cx="7830675" cy="383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4944" y="1490341"/>
        <a:ext cx="7793207" cy="346292"/>
      </dsp:txXfrm>
    </dsp:sp>
    <dsp:sp modelId="{6C3DFA28-708B-410C-BC1B-2486B78A119D}">
      <dsp:nvSpPr>
        <dsp:cNvPr id="0" name=""/>
        <dsp:cNvSpPr/>
      </dsp:nvSpPr>
      <dsp:spPr>
        <a:xfrm>
          <a:off x="0" y="2368925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6071EF6-B40D-44B9-8DCA-CB32E9A49E6D}">
      <dsp:nvSpPr>
        <dsp:cNvPr id="0" name=""/>
        <dsp:cNvSpPr/>
      </dsp:nvSpPr>
      <dsp:spPr>
        <a:xfrm>
          <a:off x="382949" y="2061287"/>
          <a:ext cx="7839339" cy="49951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07333" y="2085671"/>
        <a:ext cx="7790571" cy="450749"/>
      </dsp:txXfrm>
    </dsp:sp>
    <dsp:sp modelId="{30ABF935-E530-46CD-BE88-F7DB85598621}">
      <dsp:nvSpPr>
        <dsp:cNvPr id="0" name=""/>
        <dsp:cNvSpPr/>
      </dsp:nvSpPr>
      <dsp:spPr>
        <a:xfrm>
          <a:off x="0" y="2958605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CCC716-039B-446A-BD5B-025B0732B4FE}">
      <dsp:nvSpPr>
        <dsp:cNvPr id="0" name=""/>
        <dsp:cNvSpPr/>
      </dsp:nvSpPr>
      <dsp:spPr>
        <a:xfrm>
          <a:off x="391790" y="2766725"/>
          <a:ext cx="7835792" cy="3837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0524" y="2785459"/>
        <a:ext cx="7798324" cy="346292"/>
      </dsp:txXfrm>
    </dsp:sp>
    <dsp:sp modelId="{B889C9E0-65C0-4A6C-AF25-34F994BFF31B}">
      <dsp:nvSpPr>
        <dsp:cNvPr id="0" name=""/>
        <dsp:cNvSpPr/>
      </dsp:nvSpPr>
      <dsp:spPr>
        <a:xfrm>
          <a:off x="0" y="3685141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473288-DB32-491B-B250-CAFC2267385D}">
      <dsp:nvSpPr>
        <dsp:cNvPr id="0" name=""/>
        <dsp:cNvSpPr/>
      </dsp:nvSpPr>
      <dsp:spPr>
        <a:xfrm>
          <a:off x="376520" y="3356405"/>
          <a:ext cx="7846147" cy="52061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01934" y="3381819"/>
        <a:ext cx="7795319" cy="469788"/>
      </dsp:txXfrm>
    </dsp:sp>
    <dsp:sp modelId="{C4B02101-8F74-40C2-92BD-7D1D0DEDBA4C}">
      <dsp:nvSpPr>
        <dsp:cNvPr id="0" name=""/>
        <dsp:cNvSpPr/>
      </dsp:nvSpPr>
      <dsp:spPr>
        <a:xfrm>
          <a:off x="0" y="4274821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DE4D45-CDC7-4D76-A166-95A8AB78B8B0}">
      <dsp:nvSpPr>
        <dsp:cNvPr id="0" name=""/>
        <dsp:cNvSpPr/>
      </dsp:nvSpPr>
      <dsp:spPr>
        <a:xfrm>
          <a:off x="391790" y="4082941"/>
          <a:ext cx="7835792" cy="3837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10524" y="4101675"/>
        <a:ext cx="7798324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35CF1-2C57-4F3E-B0C1-228607CE4DCB}">
      <dsp:nvSpPr>
        <dsp:cNvPr id="0" name=""/>
        <dsp:cNvSpPr/>
      </dsp:nvSpPr>
      <dsp:spPr>
        <a:xfrm>
          <a:off x="0" y="811644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03611-C4C2-42EE-9C47-286D94BC6C83}">
      <dsp:nvSpPr>
        <dsp:cNvPr id="0" name=""/>
        <dsp:cNvSpPr/>
      </dsp:nvSpPr>
      <dsp:spPr>
        <a:xfrm>
          <a:off x="290214" y="45571"/>
          <a:ext cx="5804291" cy="10907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РЕАЛИЗАЦИЯ ПРОГРАММЫ</a:t>
          </a:r>
          <a:endParaRPr lang="ru-RU" sz="2400" kern="1200" dirty="0"/>
        </a:p>
      </dsp:txBody>
      <dsp:txXfrm>
        <a:off x="343462" y="98819"/>
        <a:ext cx="5697795" cy="984296"/>
      </dsp:txXfrm>
    </dsp:sp>
    <dsp:sp modelId="{45F3C729-0539-4B7F-97F1-C3D2DA69DB1C}">
      <dsp:nvSpPr>
        <dsp:cNvPr id="0" name=""/>
        <dsp:cNvSpPr/>
      </dsp:nvSpPr>
      <dsp:spPr>
        <a:xfrm>
          <a:off x="0" y="2202436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450BA-C241-4FB2-BA5A-B7070F701952}">
      <dsp:nvSpPr>
        <dsp:cNvPr id="0" name=""/>
        <dsp:cNvSpPr/>
      </dsp:nvSpPr>
      <dsp:spPr>
        <a:xfrm>
          <a:off x="290214" y="1484844"/>
          <a:ext cx="5804291" cy="10423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ВОЗРАСТНЫЕ ОСОБЕННОСТИ ДЕТЕЙ</a:t>
          </a:r>
          <a:endParaRPr lang="ru-RU" sz="2400" kern="1200" dirty="0"/>
        </a:p>
      </dsp:txBody>
      <dsp:txXfrm>
        <a:off x="341095" y="1535725"/>
        <a:ext cx="5702529" cy="940550"/>
      </dsp:txXfrm>
    </dsp:sp>
    <dsp:sp modelId="{B00A8EE6-D697-4F88-A0D0-912262DC74F6}">
      <dsp:nvSpPr>
        <dsp:cNvPr id="0" name=""/>
        <dsp:cNvSpPr/>
      </dsp:nvSpPr>
      <dsp:spPr>
        <a:xfrm>
          <a:off x="0" y="3464028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70D1EC-DCBF-447D-B4A2-EAC5D6B00DCA}">
      <dsp:nvSpPr>
        <dsp:cNvPr id="0" name=""/>
        <dsp:cNvSpPr/>
      </dsp:nvSpPr>
      <dsp:spPr>
        <a:xfrm>
          <a:off x="290214" y="2875636"/>
          <a:ext cx="5804291" cy="9131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НАЦИОНАЛЬНЫЕ, КЛИМАТИЧЕСКИЕ ОСОБЕННОСТИ</a:t>
          </a:r>
          <a:endParaRPr lang="ru-RU" sz="2400" kern="1200" dirty="0"/>
        </a:p>
      </dsp:txBody>
      <dsp:txXfrm>
        <a:off x="334788" y="2920210"/>
        <a:ext cx="5715143" cy="8239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357944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400130" y="134326"/>
          <a:ext cx="7815590" cy="57793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санитарно-эпидемиологические правила и нормативы</a:t>
          </a:r>
          <a:endParaRPr lang="ru-RU" sz="2000" b="1" kern="1200" dirty="0"/>
        </a:p>
      </dsp:txBody>
      <dsp:txXfrm>
        <a:off x="428342" y="162538"/>
        <a:ext cx="7759166" cy="521506"/>
      </dsp:txXfrm>
    </dsp:sp>
    <dsp:sp modelId="{339E794D-6153-47BC-BF1A-65FD64E78766}">
      <dsp:nvSpPr>
        <dsp:cNvPr id="0" name=""/>
        <dsp:cNvSpPr/>
      </dsp:nvSpPr>
      <dsp:spPr>
        <a:xfrm>
          <a:off x="0" y="1201039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411480" y="939344"/>
          <a:ext cx="7803701" cy="542135"/>
        </a:xfrm>
        <a:prstGeom prst="roundRect">
          <a:avLst/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требования к пожарной безопасности</a:t>
          </a:r>
          <a:endParaRPr lang="ru-RU" sz="2000" b="1" kern="1200" dirty="0"/>
        </a:p>
      </dsp:txBody>
      <dsp:txXfrm>
        <a:off x="437945" y="965809"/>
        <a:ext cx="7750771" cy="489205"/>
      </dsp:txXfrm>
    </dsp:sp>
    <dsp:sp modelId="{04D2C57B-622B-4C5B-8CCA-4660D597A0BA}">
      <dsp:nvSpPr>
        <dsp:cNvPr id="0" name=""/>
        <dsp:cNvSpPr/>
      </dsp:nvSpPr>
      <dsp:spPr>
        <a:xfrm>
          <a:off x="0" y="2150135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401835" y="1782439"/>
          <a:ext cx="7826646" cy="648136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требования к средствам обучения и воспитания </a:t>
          </a:r>
          <a:endParaRPr lang="ru-RU" sz="2000" b="1" kern="1200" dirty="0"/>
        </a:p>
      </dsp:txBody>
      <dsp:txXfrm>
        <a:off x="433474" y="1814078"/>
        <a:ext cx="7763368" cy="584858"/>
      </dsp:txXfrm>
    </dsp:sp>
    <dsp:sp modelId="{8D2482DD-1B0E-4A2B-BD55-FDD87F017E76}">
      <dsp:nvSpPr>
        <dsp:cNvPr id="0" name=""/>
        <dsp:cNvSpPr/>
      </dsp:nvSpPr>
      <dsp:spPr>
        <a:xfrm>
          <a:off x="0" y="3154093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AE2133-6DD3-4D37-9B8D-D678BC651EAC}">
      <dsp:nvSpPr>
        <dsp:cNvPr id="0" name=""/>
        <dsp:cNvSpPr/>
      </dsp:nvSpPr>
      <dsp:spPr>
        <a:xfrm>
          <a:off x="391790" y="2731535"/>
          <a:ext cx="7835792" cy="634871"/>
        </a:xfrm>
        <a:prstGeom prst="roundRect">
          <a:avLst/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/>
            <a:t> </a:t>
          </a:r>
          <a:r>
            <a:rPr lang="ru-RU" sz="2000" b="1" kern="1200" smtClean="0"/>
            <a:t>оснащенность помещений ППРС</a:t>
          </a:r>
          <a:endParaRPr lang="ru-RU" sz="2000" b="1" kern="1200" dirty="0"/>
        </a:p>
      </dsp:txBody>
      <dsp:txXfrm>
        <a:off x="422782" y="2762527"/>
        <a:ext cx="7773808" cy="572887"/>
      </dsp:txXfrm>
    </dsp:sp>
    <dsp:sp modelId="{C809B7E3-D4D2-4CFB-865B-EC8257D90BF1}">
      <dsp:nvSpPr>
        <dsp:cNvPr id="0" name=""/>
        <dsp:cNvSpPr/>
      </dsp:nvSpPr>
      <dsp:spPr>
        <a:xfrm>
          <a:off x="0" y="4041322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21F2BB-6371-4D24-BBDB-008A4F739364}">
      <dsp:nvSpPr>
        <dsp:cNvPr id="0" name=""/>
        <dsp:cNvSpPr/>
      </dsp:nvSpPr>
      <dsp:spPr>
        <a:xfrm>
          <a:off x="411617" y="3663087"/>
          <a:ext cx="7817982" cy="599782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материально-техническое обеспечение программы </a:t>
          </a:r>
          <a:endParaRPr lang="ru-RU" sz="2000" b="1" kern="1200" dirty="0"/>
        </a:p>
      </dsp:txBody>
      <dsp:txXfrm>
        <a:off x="440896" y="3692366"/>
        <a:ext cx="7759424" cy="5412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3B1DE-1574-44DE-A6BD-2F47FFF4894F}">
      <dsp:nvSpPr>
        <dsp:cNvPr id="0" name=""/>
        <dsp:cNvSpPr/>
      </dsp:nvSpPr>
      <dsp:spPr>
        <a:xfrm>
          <a:off x="0" y="716694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4C86A2-E452-4D24-B72C-68181FD0FBC5}">
      <dsp:nvSpPr>
        <dsp:cNvPr id="0" name=""/>
        <dsp:cNvSpPr/>
      </dsp:nvSpPr>
      <dsp:spPr>
        <a:xfrm>
          <a:off x="144536" y="99263"/>
          <a:ext cx="7848423" cy="96625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91704" y="146431"/>
        <a:ext cx="7754087" cy="871914"/>
      </dsp:txXfrm>
    </dsp:sp>
    <dsp:sp modelId="{339E794D-6153-47BC-BF1A-65FD64E78766}">
      <dsp:nvSpPr>
        <dsp:cNvPr id="0" name=""/>
        <dsp:cNvSpPr/>
      </dsp:nvSpPr>
      <dsp:spPr>
        <a:xfrm>
          <a:off x="0" y="2002982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DEAD9-DA62-45D3-9EE4-54C18FFE8251}">
      <dsp:nvSpPr>
        <dsp:cNvPr id="0" name=""/>
        <dsp:cNvSpPr/>
      </dsp:nvSpPr>
      <dsp:spPr>
        <a:xfrm>
          <a:off x="209785" y="1414400"/>
          <a:ext cx="7839909" cy="85138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51346" y="1455961"/>
        <a:ext cx="7756787" cy="768260"/>
      </dsp:txXfrm>
    </dsp:sp>
    <dsp:sp modelId="{04D2C57B-622B-4C5B-8CCA-4660D597A0BA}">
      <dsp:nvSpPr>
        <dsp:cNvPr id="0" name=""/>
        <dsp:cNvSpPr/>
      </dsp:nvSpPr>
      <dsp:spPr>
        <a:xfrm>
          <a:off x="0" y="3134415"/>
          <a:ext cx="82490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B609BF-E19A-4E75-9CAA-6CFD4D46966B}">
      <dsp:nvSpPr>
        <dsp:cNvPr id="0" name=""/>
        <dsp:cNvSpPr/>
      </dsp:nvSpPr>
      <dsp:spPr>
        <a:xfrm>
          <a:off x="220772" y="2520279"/>
          <a:ext cx="7844926" cy="936961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8255" tIns="0" rIns="2182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66511" y="2566018"/>
        <a:ext cx="7753448" cy="845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05.03.2019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1.xm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openxmlformats.org/officeDocument/2006/relationships/image" Target="../media/image20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://vospitatelivsexgorodov.3bb.ru/click.php?http://uploads.ru/ob5XW.p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P3Qfw.pn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vospitatelivsexgorodov.3bb.ru/click.php?http://uploads.ru/LSmkc.pn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hyperlink" Target="http://vospitatelivsexgorodov.3bb.ru/click.php?http://uploads.ru/LCUTf.png" TargetMode="Externa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3.jpeg"/><Relationship Id="rId4" Type="http://schemas.openxmlformats.org/officeDocument/2006/relationships/diagramData" Target="../diagrams/data2.xml"/><Relationship Id="rId9" Type="http://schemas.openxmlformats.org/officeDocument/2006/relationships/hyperlink" Target="http://vospitatelivsexgorodov.3bb.ru/click.php?http://uploads.ru/T38Pw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hyperlink" Target="http://vospitatelivsexgorodov.3bb.ru/click.php?http://uploads.ru/F4g7L.png" TargetMode="External"/><Relationship Id="rId3" Type="http://schemas.openxmlformats.org/officeDocument/2006/relationships/diagramLayout" Target="../diagrams/layout3.xml"/><Relationship Id="rId7" Type="http://schemas.openxmlformats.org/officeDocument/2006/relationships/hyperlink" Target="http://vospitatelivsexgorodov.3bb.ru/click.php?http://uploads.ru/WlJ9q.png" TargetMode="External"/><Relationship Id="rId12" Type="http://schemas.openxmlformats.org/officeDocument/2006/relationships/image" Target="../media/image4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hyperlink" Target="http://vospitatelivsexgorodov.3bb.ru/click.php?http://uploads.ru/uY53S.png" TargetMode="Externa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6.pn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vospitatelivsexgorodov.3bb.ru/click.php?http://uploads.ru/DBZRH.png" TargetMode="External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Mani.pn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vospitatelivsexgorodov.3bb.ru/click.php?http://uploads.ru/gGkRH.pn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53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pic>
        <p:nvPicPr>
          <p:cNvPr id="11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email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pic>
        <p:nvPicPr>
          <p:cNvPr id="6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23528" y="116632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54 0.00463 L 0.28854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pic>
        <p:nvPicPr>
          <p:cNvPr id="6" name="Picture 4" descr="C:\Documents and Settings\Юлия\Рабочий стол\Адаптация\Адаптация картинки\5948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597928">
            <a:off x="616446" y="237432"/>
            <a:ext cx="2898587" cy="23826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4" tgtFrame="&quot;_blank&quot;"/>
          </p:cNvPr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3" tgtFrame="&quot;_blank&quot;"/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http://s9.uploads.ru/t/P3Qfw.png">
            <a:hlinkClick r:id="rId3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4" cstate="email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9.uploads.ru/t/T38Pw.jp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60" y="5013176"/>
            <a:ext cx="2267744" cy="164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9.uploads.ru/t/LCUTf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10"/>
            <a:ext cx="1872208" cy="121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s9.uploads.ru/t/WlJ9q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3" tgtFrame="&quot;_blank&quot;"/>
          </p:cNvPr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1160</Words>
  <Application>Microsoft Office PowerPoint</Application>
  <PresentationFormat>Экран (4:3)</PresentationFormat>
  <Paragraphs>176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Изучаем ФГОС  дошкольного  образования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Изучаем ФГОС  дошкольного  образования</dc:title>
  <dc:creator>admin</dc:creator>
  <cp:lastModifiedBy>HP</cp:lastModifiedBy>
  <cp:revision>2</cp:revision>
  <dcterms:modified xsi:type="dcterms:W3CDTF">2019-03-05T11:56:41Z</dcterms:modified>
</cp:coreProperties>
</file>